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07353-E801-4145-9D4E-52D740DE94DD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98F3FB-EB42-4543-9BCC-E43FA9F2D726}">
      <dgm:prSet/>
      <dgm:spPr/>
      <dgm:t>
        <a:bodyPr/>
        <a:lstStyle/>
        <a:p>
          <a:pPr rtl="0"/>
          <a:r>
            <a:rPr lang="en-US" dirty="0" smtClean="0"/>
            <a:t>Why/How did you choose this Project?</a:t>
          </a:r>
          <a:endParaRPr lang="en-US" dirty="0"/>
        </a:p>
      </dgm:t>
    </dgm:pt>
    <dgm:pt modelId="{A0B1CCF8-DA88-4D2D-872D-B807957DC86B}" type="parTrans" cxnId="{9E36A9D9-E875-4B19-8E1F-BF3FA11D957F}">
      <dgm:prSet/>
      <dgm:spPr/>
      <dgm:t>
        <a:bodyPr/>
        <a:lstStyle/>
        <a:p>
          <a:endParaRPr lang="en-US"/>
        </a:p>
      </dgm:t>
    </dgm:pt>
    <dgm:pt modelId="{E0B19BD2-8DDC-4767-A3CE-253CD1CBF148}" type="sibTrans" cxnId="{9E36A9D9-E875-4B19-8E1F-BF3FA11D957F}">
      <dgm:prSet/>
      <dgm:spPr/>
      <dgm:t>
        <a:bodyPr/>
        <a:lstStyle/>
        <a:p>
          <a:endParaRPr lang="en-US"/>
        </a:p>
      </dgm:t>
    </dgm:pt>
    <dgm:pt modelId="{857A3384-C6CF-4CBB-A2E3-F353B42BFE26}">
      <dgm:prSet/>
      <dgm:spPr/>
      <dgm:t>
        <a:bodyPr/>
        <a:lstStyle/>
        <a:p>
          <a:pPr rtl="0"/>
          <a:r>
            <a:rPr lang="en-US" dirty="0" smtClean="0"/>
            <a:t>What are the steps that you went through to accomplish this task?</a:t>
          </a:r>
          <a:endParaRPr lang="en-US" dirty="0"/>
        </a:p>
      </dgm:t>
    </dgm:pt>
    <dgm:pt modelId="{C31DF777-41B9-4AFB-A9BD-50A1AD7FDC85}" type="parTrans" cxnId="{58B81FA0-E93C-491D-8B0C-BBA163272BB5}">
      <dgm:prSet/>
      <dgm:spPr/>
      <dgm:t>
        <a:bodyPr/>
        <a:lstStyle/>
        <a:p>
          <a:endParaRPr lang="en-US"/>
        </a:p>
      </dgm:t>
    </dgm:pt>
    <dgm:pt modelId="{F766A5BC-70E4-4983-9C85-24413552E24E}" type="sibTrans" cxnId="{58B81FA0-E93C-491D-8B0C-BBA163272BB5}">
      <dgm:prSet/>
      <dgm:spPr/>
      <dgm:t>
        <a:bodyPr/>
        <a:lstStyle/>
        <a:p>
          <a:endParaRPr lang="en-US"/>
        </a:p>
      </dgm:t>
    </dgm:pt>
    <dgm:pt modelId="{9D19722E-2976-4983-9B6B-6047D4572979}">
      <dgm:prSet/>
      <dgm:spPr/>
      <dgm:t>
        <a:bodyPr/>
        <a:lstStyle/>
        <a:p>
          <a:pPr rtl="0"/>
          <a:r>
            <a:rPr lang="en-US" dirty="0" smtClean="0"/>
            <a:t>What new awareness did you learn from doing this project?</a:t>
          </a:r>
          <a:endParaRPr lang="en-US" dirty="0"/>
        </a:p>
      </dgm:t>
    </dgm:pt>
    <dgm:pt modelId="{F39041BA-DB6B-4B37-B94F-FB293C200310}" type="parTrans" cxnId="{680C0D0E-4643-41AB-9124-D0E8D142C1DB}">
      <dgm:prSet/>
      <dgm:spPr/>
      <dgm:t>
        <a:bodyPr/>
        <a:lstStyle/>
        <a:p>
          <a:endParaRPr lang="en-US"/>
        </a:p>
      </dgm:t>
    </dgm:pt>
    <dgm:pt modelId="{1161B209-DDF9-4C3C-830A-7D02A9F0933E}" type="sibTrans" cxnId="{680C0D0E-4643-41AB-9124-D0E8D142C1DB}">
      <dgm:prSet/>
      <dgm:spPr/>
      <dgm:t>
        <a:bodyPr/>
        <a:lstStyle/>
        <a:p>
          <a:endParaRPr lang="en-US"/>
        </a:p>
      </dgm:t>
    </dgm:pt>
    <dgm:pt modelId="{FED5DB42-355D-433B-B202-B1FA30EF4745}">
      <dgm:prSet/>
      <dgm:spPr/>
      <dgm:t>
        <a:bodyPr/>
        <a:lstStyle/>
        <a:p>
          <a:pPr rtl="0"/>
          <a:r>
            <a:rPr lang="en-US" dirty="0" smtClean="0"/>
            <a:t>SPECIFICS!</a:t>
          </a:r>
          <a:endParaRPr lang="en-US" dirty="0"/>
        </a:p>
      </dgm:t>
    </dgm:pt>
    <dgm:pt modelId="{CD0EFA9B-6ECC-4A26-AF2B-FF592EDA073A}" type="parTrans" cxnId="{6AC834F1-A086-4ABB-8876-9428DD86359E}">
      <dgm:prSet/>
      <dgm:spPr/>
      <dgm:t>
        <a:bodyPr/>
        <a:lstStyle/>
        <a:p>
          <a:endParaRPr lang="en-US"/>
        </a:p>
      </dgm:t>
    </dgm:pt>
    <dgm:pt modelId="{DCF59B43-7580-4434-B74D-A31E10AA4480}" type="sibTrans" cxnId="{6AC834F1-A086-4ABB-8876-9428DD86359E}">
      <dgm:prSet/>
      <dgm:spPr/>
      <dgm:t>
        <a:bodyPr/>
        <a:lstStyle/>
        <a:p>
          <a:endParaRPr lang="en-US"/>
        </a:p>
      </dgm:t>
    </dgm:pt>
    <dgm:pt modelId="{3185498B-8010-4874-9EB6-561C9E4EDC31}">
      <dgm:prSet/>
      <dgm:spPr/>
      <dgm:t>
        <a:bodyPr/>
        <a:lstStyle/>
        <a:p>
          <a:pPr rtl="0"/>
          <a:endParaRPr lang="en-US" dirty="0"/>
        </a:p>
      </dgm:t>
    </dgm:pt>
    <dgm:pt modelId="{E23A97BE-A97D-49F8-B1E6-95D15D1E7CCC}" type="parTrans" cxnId="{FF7939A4-8456-4A59-BF46-36EF69D96E4E}">
      <dgm:prSet/>
      <dgm:spPr/>
      <dgm:t>
        <a:bodyPr/>
        <a:lstStyle/>
        <a:p>
          <a:endParaRPr lang="en-US"/>
        </a:p>
      </dgm:t>
    </dgm:pt>
    <dgm:pt modelId="{403F630D-94B8-4377-8CEF-FCE0DE97F068}" type="sibTrans" cxnId="{FF7939A4-8456-4A59-BF46-36EF69D96E4E}">
      <dgm:prSet/>
      <dgm:spPr/>
      <dgm:t>
        <a:bodyPr/>
        <a:lstStyle/>
        <a:p>
          <a:endParaRPr lang="en-US"/>
        </a:p>
      </dgm:t>
    </dgm:pt>
    <dgm:pt modelId="{4C8D400B-9C6A-4E90-8C23-145E6F30301F}" type="pres">
      <dgm:prSet presAssocID="{93B07353-E801-4145-9D4E-52D740DE94D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5BEB27-F64F-4687-81D5-6D6106112D88}" type="pres">
      <dgm:prSet presAssocID="{93B07353-E801-4145-9D4E-52D740DE94DD}" presName="diamond" presStyleLbl="bgShp" presStyleIdx="0" presStyleCnt="1"/>
      <dgm:spPr/>
    </dgm:pt>
    <dgm:pt modelId="{E84C8B36-000B-4415-81F5-5F674BAD5424}" type="pres">
      <dgm:prSet presAssocID="{93B07353-E801-4145-9D4E-52D740DE94D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AEB99-8AAF-4D82-B971-47E7F99BFE0B}" type="pres">
      <dgm:prSet presAssocID="{93B07353-E801-4145-9D4E-52D740DE94D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D568E-4668-4DFA-B725-B3DEBBF7AC76}" type="pres">
      <dgm:prSet presAssocID="{93B07353-E801-4145-9D4E-52D740DE94D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E0845-9F3F-4B02-B7BE-86290EBCB787}" type="pres">
      <dgm:prSet presAssocID="{93B07353-E801-4145-9D4E-52D740DE94D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7939A4-8456-4A59-BF46-36EF69D96E4E}" srcId="{93B07353-E801-4145-9D4E-52D740DE94DD}" destId="{3185498B-8010-4874-9EB6-561C9E4EDC31}" srcOrd="4" destOrd="0" parTransId="{E23A97BE-A97D-49F8-B1E6-95D15D1E7CCC}" sibTransId="{403F630D-94B8-4377-8CEF-FCE0DE97F068}"/>
    <dgm:cxn modelId="{5E295F7B-0733-43FF-9D0A-94EFE64851B5}" type="presOf" srcId="{FED5DB42-355D-433B-B202-B1FA30EF4745}" destId="{489E0845-9F3F-4B02-B7BE-86290EBCB787}" srcOrd="0" destOrd="0" presId="urn:microsoft.com/office/officeart/2005/8/layout/matrix3"/>
    <dgm:cxn modelId="{959064F7-B39F-4FD8-9FA4-B95FDE84ED1B}" type="presOf" srcId="{5698F3FB-EB42-4543-9BCC-E43FA9F2D726}" destId="{E84C8B36-000B-4415-81F5-5F674BAD5424}" srcOrd="0" destOrd="0" presId="urn:microsoft.com/office/officeart/2005/8/layout/matrix3"/>
    <dgm:cxn modelId="{1CDEDD13-C688-49D2-8D9C-FE9EB63C90D9}" type="presOf" srcId="{93B07353-E801-4145-9D4E-52D740DE94DD}" destId="{4C8D400B-9C6A-4E90-8C23-145E6F30301F}" srcOrd="0" destOrd="0" presId="urn:microsoft.com/office/officeart/2005/8/layout/matrix3"/>
    <dgm:cxn modelId="{680C0D0E-4643-41AB-9124-D0E8D142C1DB}" srcId="{93B07353-E801-4145-9D4E-52D740DE94DD}" destId="{9D19722E-2976-4983-9B6B-6047D4572979}" srcOrd="2" destOrd="0" parTransId="{F39041BA-DB6B-4B37-B94F-FB293C200310}" sibTransId="{1161B209-DDF9-4C3C-830A-7D02A9F0933E}"/>
    <dgm:cxn modelId="{367E62D7-048A-467D-B65A-3735C4A2F2F8}" type="presOf" srcId="{9D19722E-2976-4983-9B6B-6047D4572979}" destId="{74FD568E-4668-4DFA-B725-B3DEBBF7AC76}" srcOrd="0" destOrd="0" presId="urn:microsoft.com/office/officeart/2005/8/layout/matrix3"/>
    <dgm:cxn modelId="{58B81FA0-E93C-491D-8B0C-BBA163272BB5}" srcId="{93B07353-E801-4145-9D4E-52D740DE94DD}" destId="{857A3384-C6CF-4CBB-A2E3-F353B42BFE26}" srcOrd="1" destOrd="0" parTransId="{C31DF777-41B9-4AFB-A9BD-50A1AD7FDC85}" sibTransId="{F766A5BC-70E4-4983-9C85-24413552E24E}"/>
    <dgm:cxn modelId="{FEB27DA7-E923-4E9E-920A-9FB0299EE5C5}" type="presOf" srcId="{857A3384-C6CF-4CBB-A2E3-F353B42BFE26}" destId="{8D9AEB99-8AAF-4D82-B971-47E7F99BFE0B}" srcOrd="0" destOrd="0" presId="urn:microsoft.com/office/officeart/2005/8/layout/matrix3"/>
    <dgm:cxn modelId="{6AC834F1-A086-4ABB-8876-9428DD86359E}" srcId="{93B07353-E801-4145-9D4E-52D740DE94DD}" destId="{FED5DB42-355D-433B-B202-B1FA30EF4745}" srcOrd="3" destOrd="0" parTransId="{CD0EFA9B-6ECC-4A26-AF2B-FF592EDA073A}" sibTransId="{DCF59B43-7580-4434-B74D-A31E10AA4480}"/>
    <dgm:cxn modelId="{9E36A9D9-E875-4B19-8E1F-BF3FA11D957F}" srcId="{93B07353-E801-4145-9D4E-52D740DE94DD}" destId="{5698F3FB-EB42-4543-9BCC-E43FA9F2D726}" srcOrd="0" destOrd="0" parTransId="{A0B1CCF8-DA88-4D2D-872D-B807957DC86B}" sibTransId="{E0B19BD2-8DDC-4767-A3CE-253CD1CBF148}"/>
    <dgm:cxn modelId="{96C6207A-DACF-4C9B-9CE2-7A23A5EB69FF}" type="presParOf" srcId="{4C8D400B-9C6A-4E90-8C23-145E6F30301F}" destId="{7E5BEB27-F64F-4687-81D5-6D6106112D88}" srcOrd="0" destOrd="0" presId="urn:microsoft.com/office/officeart/2005/8/layout/matrix3"/>
    <dgm:cxn modelId="{BFBEB8C6-D305-4A14-B4AB-635098AE1A4F}" type="presParOf" srcId="{4C8D400B-9C6A-4E90-8C23-145E6F30301F}" destId="{E84C8B36-000B-4415-81F5-5F674BAD5424}" srcOrd="1" destOrd="0" presId="urn:microsoft.com/office/officeart/2005/8/layout/matrix3"/>
    <dgm:cxn modelId="{CEC206BD-F492-4B6E-B250-9094CA146200}" type="presParOf" srcId="{4C8D400B-9C6A-4E90-8C23-145E6F30301F}" destId="{8D9AEB99-8AAF-4D82-B971-47E7F99BFE0B}" srcOrd="2" destOrd="0" presId="urn:microsoft.com/office/officeart/2005/8/layout/matrix3"/>
    <dgm:cxn modelId="{56A39D60-1426-41A5-997C-1DED36DED03C}" type="presParOf" srcId="{4C8D400B-9C6A-4E90-8C23-145E6F30301F}" destId="{74FD568E-4668-4DFA-B725-B3DEBBF7AC76}" srcOrd="3" destOrd="0" presId="urn:microsoft.com/office/officeart/2005/8/layout/matrix3"/>
    <dgm:cxn modelId="{C2F7CF3B-11D4-49AA-80BE-53EF48BC0F87}" type="presParOf" srcId="{4C8D400B-9C6A-4E90-8C23-145E6F30301F}" destId="{489E0845-9F3F-4B02-B7BE-86290EBCB78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BEB27-F64F-4687-81D5-6D6106112D88}">
      <dsp:nvSpPr>
        <dsp:cNvPr id="0" name=""/>
        <dsp:cNvSpPr/>
      </dsp:nvSpPr>
      <dsp:spPr>
        <a:xfrm>
          <a:off x="1645920" y="0"/>
          <a:ext cx="4937760" cy="4937760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84C8B36-000B-4415-81F5-5F674BAD5424}">
      <dsp:nvSpPr>
        <dsp:cNvPr id="0" name=""/>
        <dsp:cNvSpPr/>
      </dsp:nvSpPr>
      <dsp:spPr>
        <a:xfrm>
          <a:off x="2115007" y="469087"/>
          <a:ext cx="1925726" cy="192572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Why/How did you choose this Project?</a:t>
          </a:r>
          <a:endParaRPr lang="en-US" sz="2100" kern="1200" dirty="0"/>
        </a:p>
      </dsp:txBody>
      <dsp:txXfrm>
        <a:off x="2209013" y="563093"/>
        <a:ext cx="1737714" cy="1737714"/>
      </dsp:txXfrm>
    </dsp:sp>
    <dsp:sp modelId="{8D9AEB99-8AAF-4D82-B971-47E7F99BFE0B}">
      <dsp:nvSpPr>
        <dsp:cNvPr id="0" name=""/>
        <dsp:cNvSpPr/>
      </dsp:nvSpPr>
      <dsp:spPr>
        <a:xfrm>
          <a:off x="4188866" y="469087"/>
          <a:ext cx="1925726" cy="1925726"/>
        </a:xfrm>
        <a:prstGeom prst="roundRect">
          <a:avLst/>
        </a:prstGeom>
        <a:gradFill rotWithShape="0">
          <a:gsLst>
            <a:gs pos="0">
              <a:schemeClr val="accent5">
                <a:hueOff val="3579639"/>
                <a:satOff val="-481"/>
                <a:lumOff val="4771"/>
                <a:alphaOff val="0"/>
                <a:shade val="63000"/>
              </a:schemeClr>
            </a:gs>
            <a:gs pos="30000">
              <a:schemeClr val="accent5">
                <a:hueOff val="3579639"/>
                <a:satOff val="-481"/>
                <a:lumOff val="4771"/>
                <a:alphaOff val="0"/>
                <a:shade val="90000"/>
                <a:satMod val="110000"/>
              </a:schemeClr>
            </a:gs>
            <a:gs pos="45000">
              <a:schemeClr val="accent5">
                <a:hueOff val="3579639"/>
                <a:satOff val="-481"/>
                <a:lumOff val="4771"/>
                <a:alphaOff val="0"/>
                <a:shade val="100000"/>
                <a:satMod val="118000"/>
              </a:schemeClr>
            </a:gs>
            <a:gs pos="55000">
              <a:schemeClr val="accent5">
                <a:hueOff val="3579639"/>
                <a:satOff val="-481"/>
                <a:lumOff val="4771"/>
                <a:alphaOff val="0"/>
                <a:shade val="100000"/>
                <a:satMod val="118000"/>
              </a:schemeClr>
            </a:gs>
            <a:gs pos="73000">
              <a:schemeClr val="accent5">
                <a:hueOff val="3579639"/>
                <a:satOff val="-481"/>
                <a:lumOff val="4771"/>
                <a:alphaOff val="0"/>
                <a:shade val="90000"/>
                <a:satMod val="110000"/>
              </a:schemeClr>
            </a:gs>
            <a:gs pos="100000">
              <a:schemeClr val="accent5">
                <a:hueOff val="3579639"/>
                <a:satOff val="-481"/>
                <a:lumOff val="4771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are the steps that you went through to accomplish this task?</a:t>
          </a:r>
          <a:endParaRPr lang="en-US" sz="2100" kern="1200" dirty="0"/>
        </a:p>
      </dsp:txBody>
      <dsp:txXfrm>
        <a:off x="4282872" y="563093"/>
        <a:ext cx="1737714" cy="1737714"/>
      </dsp:txXfrm>
    </dsp:sp>
    <dsp:sp modelId="{74FD568E-4668-4DFA-B725-B3DEBBF7AC76}">
      <dsp:nvSpPr>
        <dsp:cNvPr id="0" name=""/>
        <dsp:cNvSpPr/>
      </dsp:nvSpPr>
      <dsp:spPr>
        <a:xfrm>
          <a:off x="2115007" y="2542946"/>
          <a:ext cx="1925726" cy="1925726"/>
        </a:xfrm>
        <a:prstGeom prst="roundRect">
          <a:avLst/>
        </a:prstGeom>
        <a:gradFill rotWithShape="0">
          <a:gsLst>
            <a:gs pos="0">
              <a:schemeClr val="accent5">
                <a:hueOff val="7159277"/>
                <a:satOff val="-963"/>
                <a:lumOff val="9542"/>
                <a:alphaOff val="0"/>
                <a:shade val="63000"/>
              </a:schemeClr>
            </a:gs>
            <a:gs pos="30000">
              <a:schemeClr val="accent5">
                <a:hueOff val="7159277"/>
                <a:satOff val="-963"/>
                <a:lumOff val="9542"/>
                <a:alphaOff val="0"/>
                <a:shade val="90000"/>
                <a:satMod val="110000"/>
              </a:schemeClr>
            </a:gs>
            <a:gs pos="45000">
              <a:schemeClr val="accent5">
                <a:hueOff val="7159277"/>
                <a:satOff val="-963"/>
                <a:lumOff val="9542"/>
                <a:alphaOff val="0"/>
                <a:shade val="100000"/>
                <a:satMod val="118000"/>
              </a:schemeClr>
            </a:gs>
            <a:gs pos="55000">
              <a:schemeClr val="accent5">
                <a:hueOff val="7159277"/>
                <a:satOff val="-963"/>
                <a:lumOff val="9542"/>
                <a:alphaOff val="0"/>
                <a:shade val="100000"/>
                <a:satMod val="118000"/>
              </a:schemeClr>
            </a:gs>
            <a:gs pos="73000">
              <a:schemeClr val="accent5">
                <a:hueOff val="7159277"/>
                <a:satOff val="-963"/>
                <a:lumOff val="9542"/>
                <a:alphaOff val="0"/>
                <a:shade val="90000"/>
                <a:satMod val="110000"/>
              </a:schemeClr>
            </a:gs>
            <a:gs pos="100000">
              <a:schemeClr val="accent5">
                <a:hueOff val="7159277"/>
                <a:satOff val="-963"/>
                <a:lumOff val="9542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new awareness did you learn from doing this project?</a:t>
          </a:r>
          <a:endParaRPr lang="en-US" sz="2100" kern="1200" dirty="0"/>
        </a:p>
      </dsp:txBody>
      <dsp:txXfrm>
        <a:off x="2209013" y="2636952"/>
        <a:ext cx="1737714" cy="1737714"/>
      </dsp:txXfrm>
    </dsp:sp>
    <dsp:sp modelId="{489E0845-9F3F-4B02-B7BE-86290EBCB787}">
      <dsp:nvSpPr>
        <dsp:cNvPr id="0" name=""/>
        <dsp:cNvSpPr/>
      </dsp:nvSpPr>
      <dsp:spPr>
        <a:xfrm>
          <a:off x="4188866" y="2542946"/>
          <a:ext cx="1925726" cy="1925726"/>
        </a:xfrm>
        <a:prstGeom prst="roundRec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shade val="63000"/>
              </a:schemeClr>
            </a:gs>
            <a:gs pos="30000">
              <a:schemeClr val="accent5">
                <a:hueOff val="10738916"/>
                <a:satOff val="-1444"/>
                <a:lumOff val="14313"/>
                <a:alphaOff val="0"/>
                <a:shade val="90000"/>
                <a:satMod val="110000"/>
              </a:schemeClr>
            </a:gs>
            <a:gs pos="45000">
              <a:schemeClr val="accent5">
                <a:hueOff val="10738916"/>
                <a:satOff val="-1444"/>
                <a:lumOff val="14313"/>
                <a:alphaOff val="0"/>
                <a:shade val="100000"/>
                <a:satMod val="118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shade val="100000"/>
                <a:satMod val="118000"/>
              </a:schemeClr>
            </a:gs>
            <a:gs pos="73000">
              <a:schemeClr val="accent5">
                <a:hueOff val="10738916"/>
                <a:satOff val="-1444"/>
                <a:lumOff val="14313"/>
                <a:alphaOff val="0"/>
                <a:shade val="90000"/>
                <a:satMod val="110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SPECIFICS!</a:t>
          </a:r>
          <a:endParaRPr lang="en-US" sz="2100" kern="1200" dirty="0"/>
        </a:p>
      </dsp:txBody>
      <dsp:txXfrm>
        <a:off x="4282872" y="2636952"/>
        <a:ext cx="1737714" cy="1737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6F654-C983-441D-8677-0C8743CCE28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1B386-ABE2-4E2D-858A-7C28F79CB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9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1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1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1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B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1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13B1C9-2C0C-48F3-BA3F-9133220D092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1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1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Presentation!!</a:t>
            </a:r>
            <a:endParaRPr lang="en-US" sz="5400" b="1" dirty="0"/>
          </a:p>
        </p:txBody>
      </p:sp>
      <p:pic>
        <p:nvPicPr>
          <p:cNvPr id="5" name="Picture 4" descr="graduated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5029201"/>
            <a:ext cx="1066800" cy="1202987"/>
          </a:xfrm>
          <a:prstGeom prst="rect">
            <a:avLst/>
          </a:prstGeom>
        </p:spPr>
      </p:pic>
      <p:pic>
        <p:nvPicPr>
          <p:cNvPr id="4" name="Picture 3" descr="Columbusnorthbulldo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219201"/>
            <a:ext cx="5524500" cy="2266951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Eye Contact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People in your audience will feel that you have genuinely connected with them and that you care about their reaction.</a:t>
            </a:r>
          </a:p>
          <a:p>
            <a:r>
              <a:rPr lang="en-US" sz="4000" dirty="0" smtClean="0"/>
              <a:t>Eye should be short (no staring)</a:t>
            </a:r>
          </a:p>
          <a:p>
            <a:r>
              <a:rPr lang="en-US" sz="4000" dirty="0" smtClean="0"/>
              <a:t>1/3 of the time when talking, 2/3 of the time when listening</a:t>
            </a:r>
          </a:p>
          <a:p>
            <a:r>
              <a:rPr lang="en-US" sz="4000" dirty="0" smtClean="0"/>
              <a:t>Make eye contact with all 3 judges equally</a:t>
            </a:r>
          </a:p>
          <a:p>
            <a:r>
              <a:rPr lang="en-US" sz="4000" dirty="0" smtClean="0"/>
              <a:t>Like salt on French Fries</a:t>
            </a:r>
          </a:p>
          <a:p>
            <a:r>
              <a:rPr lang="en-US" sz="4000" dirty="0" smtClean="0"/>
              <a:t>Smile at them!</a:t>
            </a:r>
            <a:endParaRPr lang="en-US" sz="4000" dirty="0"/>
          </a:p>
        </p:txBody>
      </p:sp>
      <p:pic>
        <p:nvPicPr>
          <p:cNvPr id="5125" name="Picture 5" descr="C:\Documents and Settings\workstation\Local Settings\Temporary Internet Files\Content.IE5\2JZSE5KD\MC9001401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00600"/>
            <a:ext cx="2145304" cy="17075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Tell a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Tell us what you did</a:t>
            </a:r>
          </a:p>
          <a:p>
            <a:r>
              <a:rPr lang="en-US" sz="4400" dirty="0" smtClean="0"/>
              <a:t>Tell us what you learned</a:t>
            </a:r>
          </a:p>
          <a:p>
            <a:r>
              <a:rPr lang="en-US" sz="4400" dirty="0" smtClean="0"/>
              <a:t>Tell us what went wrong</a:t>
            </a:r>
          </a:p>
          <a:p>
            <a:r>
              <a:rPr lang="en-US" sz="4400" dirty="0" smtClean="0"/>
              <a:t>Tell us what went right</a:t>
            </a:r>
          </a:p>
          <a:p>
            <a:r>
              <a:rPr lang="en-US" sz="4400" dirty="0" smtClean="0"/>
              <a:t>Tell us about an incident</a:t>
            </a:r>
            <a:endParaRPr lang="en-US" sz="4400" dirty="0"/>
          </a:p>
        </p:txBody>
      </p:sp>
      <p:pic>
        <p:nvPicPr>
          <p:cNvPr id="4" name="Picture 3" descr="c7 corvet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876801"/>
            <a:ext cx="3086100" cy="1743075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Advice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Shake hands with the judges as you walk in and introduce yourself</a:t>
            </a:r>
          </a:p>
          <a:p>
            <a:r>
              <a:rPr lang="en-US" sz="4400" dirty="0" smtClean="0"/>
              <a:t>Use note cards</a:t>
            </a:r>
          </a:p>
          <a:p>
            <a:r>
              <a:rPr lang="en-US" sz="4400" dirty="0" smtClean="0"/>
              <a:t>4-5 bullet pts. per </a:t>
            </a:r>
            <a:r>
              <a:rPr lang="en-US" sz="4400" dirty="0" smtClean="0"/>
              <a:t>page</a:t>
            </a:r>
          </a:p>
          <a:p>
            <a:r>
              <a:rPr lang="en-US" sz="4400" dirty="0" smtClean="0"/>
              <a:t>Use a Bunch of Pictures</a:t>
            </a:r>
            <a:endParaRPr lang="en-US" sz="4400" dirty="0" smtClean="0"/>
          </a:p>
          <a:p>
            <a:r>
              <a:rPr lang="en-US" sz="4400" dirty="0" smtClean="0"/>
              <a:t>PRACTICE!</a:t>
            </a:r>
            <a:endParaRPr lang="en-US" sz="4400" dirty="0"/>
          </a:p>
        </p:txBody>
      </p:sp>
      <p:pic>
        <p:nvPicPr>
          <p:cNvPr id="6146" name="Picture 2" descr="C:\Documents and Settings\workstation\Local Settings\Temporary Internet Files\Content.IE5\0X49O43B\MM90031577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2" y="0"/>
            <a:ext cx="1419225" cy="1085851"/>
          </a:xfrm>
          <a:prstGeom prst="rect">
            <a:avLst/>
          </a:prstGeom>
          <a:noFill/>
        </p:spPr>
      </p:pic>
      <p:pic>
        <p:nvPicPr>
          <p:cNvPr id="6151" name="Picture 7" descr="C:\Documents and Settings\workstation\Local Settings\Temporary Internet Files\Content.IE5\2JZSE5KD\MC9004371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3079" y="4343400"/>
            <a:ext cx="2850921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u="sng" dirty="0"/>
              <a:t>5 minutes</a:t>
            </a:r>
            <a:r>
              <a:rPr lang="en-US" sz="3200" dirty="0"/>
              <a:t> for your set-up and for your committee to look at your finished portfolio</a:t>
            </a:r>
          </a:p>
          <a:p>
            <a:pPr lvl="0"/>
            <a:r>
              <a:rPr lang="en-US" sz="3200" u="sng" dirty="0" smtClean="0"/>
              <a:t>10 </a:t>
            </a:r>
            <a:r>
              <a:rPr lang="en-US" sz="3200" u="sng" dirty="0"/>
              <a:t>minutes</a:t>
            </a:r>
            <a:r>
              <a:rPr lang="en-US" sz="3200" dirty="0"/>
              <a:t> for your speech</a:t>
            </a:r>
          </a:p>
          <a:p>
            <a:r>
              <a:rPr lang="en-US" sz="3200" dirty="0"/>
              <a:t>8-10 minutes in length falls within </a:t>
            </a:r>
            <a:r>
              <a:rPr lang="en-US" sz="3200" b="1" i="1" dirty="0"/>
              <a:t>Outstanding</a:t>
            </a:r>
            <a:r>
              <a:rPr lang="en-US" sz="3200" b="1" dirty="0"/>
              <a:t> </a:t>
            </a:r>
            <a:r>
              <a:rPr lang="en-US" sz="3200" dirty="0"/>
              <a:t>category</a:t>
            </a:r>
          </a:p>
          <a:p>
            <a:r>
              <a:rPr lang="en-US" sz="3200" dirty="0"/>
              <a:t>6-8 minutes in length falls within </a:t>
            </a:r>
            <a:r>
              <a:rPr lang="en-US" sz="3200" b="1" i="1" dirty="0"/>
              <a:t>Commendable</a:t>
            </a:r>
            <a:r>
              <a:rPr lang="en-US" sz="3200" dirty="0"/>
              <a:t> category</a:t>
            </a:r>
          </a:p>
          <a:p>
            <a:r>
              <a:rPr lang="en-US" sz="3200" dirty="0"/>
              <a:t>5</a:t>
            </a:r>
            <a:r>
              <a:rPr lang="en-US" sz="3200" dirty="0" smtClean="0"/>
              <a:t>-6 </a:t>
            </a:r>
            <a:r>
              <a:rPr lang="en-US" sz="3200" dirty="0"/>
              <a:t>minutes in length falls within </a:t>
            </a:r>
            <a:r>
              <a:rPr lang="en-US" sz="3200" b="1" i="1" dirty="0"/>
              <a:t>Acceptable</a:t>
            </a:r>
            <a:r>
              <a:rPr lang="en-US" sz="3200" dirty="0"/>
              <a:t> </a:t>
            </a:r>
            <a:r>
              <a:rPr lang="en-US" sz="3200" dirty="0" smtClean="0"/>
              <a:t>category</a:t>
            </a:r>
            <a:endParaRPr lang="en-US" sz="3200" dirty="0"/>
          </a:p>
        </p:txBody>
      </p:sp>
      <p:pic>
        <p:nvPicPr>
          <p:cNvPr id="1026" name="Picture 2" descr="C:\Documents and Settings\workstation\Local Settings\Temporary Internet Files\Content.IE5\Z8N8SKOH\MC9004414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2" y="1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200" dirty="0" smtClean="0"/>
              <a:t>Presentations less than 5 minutes </a:t>
            </a:r>
            <a:r>
              <a:rPr lang="en-US" sz="3200" i="1" dirty="0" smtClean="0"/>
              <a:t>Unacceptable</a:t>
            </a:r>
            <a:endParaRPr lang="en-US" sz="3200" dirty="0" smtClean="0"/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sz="3200" dirty="0" smtClean="0"/>
              <a:t>More than 10 minutes evaluators will end presentation and evaluate accordingly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200" dirty="0" smtClean="0"/>
              <a:t>(This does not guarantee the above ratings, as all components will be evaluated together.)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3200" u="sng" dirty="0" smtClean="0"/>
              <a:t>5 minutes</a:t>
            </a:r>
            <a:r>
              <a:rPr lang="en-US" sz="3200" dirty="0" smtClean="0"/>
              <a:t> for you to answer any questions from your committee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Introduce yourself by greeting your committee and telling them your name.</a:t>
            </a:r>
          </a:p>
          <a:p>
            <a:pPr lvl="0"/>
            <a:r>
              <a:rPr lang="en-US" sz="3200" dirty="0" smtClean="0"/>
              <a:t>Then </a:t>
            </a:r>
            <a:r>
              <a:rPr lang="en-US" sz="3200" dirty="0"/>
              <a:t>briefly include any information about yourself that you want the committee to know, for example:</a:t>
            </a:r>
          </a:p>
          <a:p>
            <a:pPr lvl="0"/>
            <a:r>
              <a:rPr lang="en-US" sz="3200" dirty="0" smtClean="0"/>
              <a:t>How </a:t>
            </a:r>
            <a:r>
              <a:rPr lang="en-US" sz="3200" dirty="0"/>
              <a:t>long you’ve been at North</a:t>
            </a:r>
          </a:p>
          <a:p>
            <a:pPr lvl="0"/>
            <a:r>
              <a:rPr lang="en-US" sz="3200" dirty="0" smtClean="0"/>
              <a:t>Activities </a:t>
            </a:r>
            <a:r>
              <a:rPr lang="en-US" sz="3200" dirty="0"/>
              <a:t>at North that you have been involved in</a:t>
            </a:r>
          </a:p>
          <a:p>
            <a:pPr lvl="0"/>
            <a:r>
              <a:rPr lang="en-US" sz="3200" dirty="0" smtClean="0"/>
              <a:t>What </a:t>
            </a:r>
            <a:r>
              <a:rPr lang="en-US" sz="3200" dirty="0"/>
              <a:t>you are currently planning to do after </a:t>
            </a:r>
            <a:r>
              <a:rPr lang="en-US" sz="3200" dirty="0" smtClean="0"/>
              <a:t>graduation</a:t>
            </a:r>
            <a:endParaRPr lang="en-US" sz="3200" dirty="0"/>
          </a:p>
        </p:txBody>
      </p:sp>
      <p:pic>
        <p:nvPicPr>
          <p:cNvPr id="2050" name="Picture 2" descr="C:\Documents and Settings\workstation\Local Settings\Temporary Internet Files\Content.IE5\0X49O43B\MP9003141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1" y="5923280"/>
            <a:ext cx="1524001" cy="9347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Past/Background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Explain how you became involved in this </a:t>
            </a:r>
            <a:r>
              <a:rPr lang="en-US" dirty="0" smtClean="0"/>
              <a:t>project.</a:t>
            </a:r>
          </a:p>
          <a:p>
            <a:pPr lvl="0">
              <a:buNone/>
            </a:pPr>
            <a:r>
              <a:rPr lang="en-US" b="1" u="sng" dirty="0" smtClean="0"/>
              <a:t>Consider</a:t>
            </a:r>
            <a:r>
              <a:rPr lang="en-US" b="1" u="sng" dirty="0"/>
              <a:t>: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particular experiences in your life contributed to this area of interest?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you taken courses that have allowed you to pursue this interest?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any extracurricular activities or hobbies allowed you to pursue this interest?</a:t>
            </a:r>
          </a:p>
          <a:p>
            <a:pPr lvl="0"/>
            <a:r>
              <a:rPr lang="en-US" dirty="0" smtClean="0"/>
              <a:t>Has </a:t>
            </a:r>
            <a:r>
              <a:rPr lang="en-US" dirty="0"/>
              <a:t>there been any particular person (parent, teacher, coach, minister, employer, club    leader, etc.) who encouraged your interest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Present/Information about your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How has it caused you to grow as a person?</a:t>
            </a:r>
          </a:p>
          <a:p>
            <a:pPr lvl="0"/>
            <a:r>
              <a:rPr lang="en-US" sz="3600" dirty="0" smtClean="0"/>
              <a:t>What was exciting to you about doing this project?</a:t>
            </a:r>
          </a:p>
          <a:p>
            <a:pPr lvl="0"/>
            <a:r>
              <a:rPr lang="en-US" sz="3600" dirty="0" smtClean="0"/>
              <a:t>Of what are you especially proud in regards to this assignment?</a:t>
            </a:r>
          </a:p>
          <a:p>
            <a:pPr lvl="0"/>
            <a:r>
              <a:rPr lang="en-US" sz="3600" dirty="0" smtClean="0"/>
              <a:t>Would you recommend this area of interest to another student?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Present/Information about your Project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will this project affect your future? </a:t>
            </a:r>
          </a:p>
          <a:p>
            <a:endParaRPr lang="en-US" sz="3600" dirty="0" smtClean="0"/>
          </a:p>
          <a:p>
            <a:r>
              <a:rPr lang="en-US" sz="3600" dirty="0" smtClean="0"/>
              <a:t>Will you continue to do any additional activities relating to your project?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End your presentation by saying.  Thank You! Do you have any questions?</a:t>
            </a:r>
            <a:endParaRPr lang="en-US" sz="36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Dress Nice!! </a:t>
            </a:r>
            <a:r>
              <a:rPr lang="en-US" sz="3200" b="1" dirty="0" smtClean="0"/>
              <a:t>First Impressions </a:t>
            </a:r>
            <a:r>
              <a:rPr lang="en-US" sz="3200" dirty="0" smtClean="0"/>
              <a:t>are extremely important!!</a:t>
            </a:r>
          </a:p>
          <a:p>
            <a:r>
              <a:rPr lang="en-US" sz="3200" dirty="0" smtClean="0"/>
              <a:t>Show confidence by smiling at your audience</a:t>
            </a:r>
          </a:p>
          <a:p>
            <a:r>
              <a:rPr lang="en-US" sz="3200" dirty="0" smtClean="0"/>
              <a:t>Stand up straight.  Don’t lean on podium.</a:t>
            </a:r>
          </a:p>
          <a:p>
            <a:r>
              <a:rPr lang="en-US" sz="3200" dirty="0" smtClean="0"/>
              <a:t>Check  yourself in the mirror</a:t>
            </a:r>
          </a:p>
          <a:p>
            <a:r>
              <a:rPr lang="en-US" sz="3200" dirty="0" smtClean="0"/>
              <a:t>Stay Positive – even if your project didn’t go as planned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 descr="C:\Documents and Settings\workstation\Local Settings\Temporary Internet Files\Content.IE5\Z8N8SKOH\MC9004371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95801"/>
            <a:ext cx="1671916" cy="2120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1394</TotalTime>
  <Words>522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The Presentation!!</vt:lpstr>
      <vt:lpstr>Time</vt:lpstr>
      <vt:lpstr>Time (continued)</vt:lpstr>
      <vt:lpstr>1. Introduction</vt:lpstr>
      <vt:lpstr>2. Past/Background</vt:lpstr>
      <vt:lpstr>3. Present/Information about your Project</vt:lpstr>
      <vt:lpstr>3. Present/Information about your Project</vt:lpstr>
      <vt:lpstr>4. Future</vt:lpstr>
      <vt:lpstr>Dress</vt:lpstr>
      <vt:lpstr>Eye Contact</vt:lpstr>
      <vt:lpstr>Tell a Story</vt:lpstr>
      <vt:lpstr>Advice</vt:lpstr>
    </vt:vector>
  </TitlesOfParts>
  <Company>BCSC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Presentation!!</dc:title>
  <dc:creator>BCSC</dc:creator>
  <cp:lastModifiedBy>None</cp:lastModifiedBy>
  <cp:revision>109</cp:revision>
  <dcterms:created xsi:type="dcterms:W3CDTF">2013-09-10T16:10:56Z</dcterms:created>
  <dcterms:modified xsi:type="dcterms:W3CDTF">2014-10-29T18:22:50Z</dcterms:modified>
</cp:coreProperties>
</file>